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0" r:id="rId3"/>
    <p:sldId id="259" r:id="rId4"/>
    <p:sldId id="264" r:id="rId5"/>
    <p:sldId id="267" r:id="rId6"/>
    <p:sldId id="265" r:id="rId7"/>
    <p:sldId id="268" r:id="rId8"/>
    <p:sldId id="269" r:id="rId9"/>
    <p:sldId id="270" r:id="rId10"/>
    <p:sldId id="266" r:id="rId11"/>
    <p:sldId id="271" r:id="rId12"/>
    <p:sldId id="272" r:id="rId1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BCB797-0B62-4FD1-9A3D-4391008CEF5D}" v="20" dt="2023-11-22T12:54:12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D938DA-0396-4E61-89BF-120A53DD7BF6}" type="datetime1">
              <a:rPr lang="ko-KR" altLang="en-US" smtClean="0"/>
              <a:t>2024-07-30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C74CE10-6809-4130-9779-BE960939651E}" type="datetime1">
              <a:rPr lang="ko-KR" altLang="en-US" smtClean="0"/>
              <a:t>2024-07-30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3109F14-E776-46A0-B2C2-315522427AB4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FE9FF334-B24E-4384-8B57-79DDB3DF84D3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89109B3-1805-417E-8231-1242DA8104B9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510B9F6-866A-483C-8615-169E5CF27273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5468BB0-44F1-4D1F-AC45-CB226B0E2F66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DB3A1FA-D718-45B7-80B3-BEF381F3548E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F7F4B7E-283A-49B6-A8FE-0DB2A9FA74AB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217DB4B-3A50-4455-B2E8-E700516BF366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fld id="{30F3E38E-E967-45FA-AE92-034CE4A74EA9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AD4E46A-4D08-462A-B135-DFCEE5BFB50C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6FC19D4-12E6-429F-885C-246604F6D000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2034988"/>
            <a:ext cx="6253317" cy="2290124"/>
          </a:xfrm>
        </p:spPr>
        <p:txBody>
          <a:bodyPr rtlCol="0">
            <a:normAutofit fontScale="90000"/>
          </a:bodyPr>
          <a:lstStyle/>
          <a:p>
            <a:pPr rtl="0"/>
            <a:br>
              <a:rPr lang="en-US" altLang="ko-KR" sz="5400" dirty="0">
                <a:latin typeface="Batang" panose="02030600000101010101" pitchFamily="18" charset="-127"/>
                <a:ea typeface="Batang" panose="02030600000101010101" pitchFamily="18" charset="-127"/>
              </a:rPr>
            </a:br>
            <a:r>
              <a:rPr lang="en-US" altLang="ko-KR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Unity 3D</a:t>
            </a:r>
            <a:br>
              <a:rPr lang="en-US" altLang="ko-KR" sz="5400" dirty="0">
                <a:latin typeface="Batang" panose="02030600000101010101" pitchFamily="18" charset="-127"/>
                <a:ea typeface="Batang" panose="02030600000101010101" pitchFamily="18" charset="-127"/>
              </a:rPr>
            </a:br>
            <a:r>
              <a:rPr lang="ko-KR" altLang="en-US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 프로젝트</a:t>
            </a:r>
            <a:b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5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Avoid Zombie</a:t>
            </a:r>
            <a:br>
              <a:rPr lang="en-US" altLang="ko-KR" sz="5400" dirty="0">
                <a:latin typeface="Batang" panose="02030600000101010101" pitchFamily="18" charset="-127"/>
                <a:ea typeface="Batang" panose="02030600000101010101" pitchFamily="18" charset="-127"/>
              </a:rPr>
            </a:br>
            <a:endParaRPr lang="ko" sz="54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pic>
        <p:nvPicPr>
          <p:cNvPr id="5" name="그림 4" descr="건물, 앉아 있음, 벤치, 옆면 그림&#10;&#10;자동 생성되는 설명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83002-7346-F102-1D28-D227A41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329"/>
            <a:ext cx="10058400" cy="1100866"/>
          </a:xfrm>
        </p:spPr>
        <p:txBody>
          <a:bodyPr/>
          <a:lstStyle/>
          <a:p>
            <a:r>
              <a:rPr lang="ko-KR" altLang="en-US" dirty="0"/>
              <a:t>게임 오버 화면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222A668E-3443-828F-9D84-6F5816717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365" y="1382058"/>
            <a:ext cx="5824895" cy="4608431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55D131-FA59-F24D-7E94-654F5D3F2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65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83002-7346-F102-1D28-D227A41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329"/>
            <a:ext cx="10058400" cy="1100866"/>
          </a:xfrm>
        </p:spPr>
        <p:txBody>
          <a:bodyPr/>
          <a:lstStyle/>
          <a:p>
            <a:r>
              <a:rPr lang="ko-KR" altLang="en-US" dirty="0"/>
              <a:t>게임 오버 화면 코드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55D131-FA59-F24D-7E94-654F5D3F2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DFBF66-5F0E-6D06-09C2-8EEF03976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412" y="1483755"/>
            <a:ext cx="7863982" cy="452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9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4D0CD7-BFBF-8F49-1DF5-9766CB1B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영상</a:t>
            </a:r>
          </a:p>
        </p:txBody>
      </p:sp>
      <p:pic>
        <p:nvPicPr>
          <p:cNvPr id="5" name="avoidZomibe_202012007김태형">
            <a:hlinkClick r:id="" action="ppaction://media"/>
            <a:extLst>
              <a:ext uri="{FF2B5EF4-FFF2-40B4-BE49-F238E27FC236}">
                <a16:creationId xmlns:a16="http://schemas.microsoft.com/office/drawing/2014/main" id="{F7753DAC-BC97-2EC7-6F70-B3D0FBA6A8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4163" y="2108200"/>
            <a:ext cx="6602412" cy="3760788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A9DE60-8817-E477-85AB-5CC307641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22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99CCF2-AA7E-E280-9DF4-B83F671B2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F1EDA2-77EE-C046-AD4B-F50E2757C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중앙에선 좀비들이 랜덤으로 생성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좀비들은 플레이어를 공격 </a:t>
            </a:r>
            <a:r>
              <a:rPr lang="en-US" altLang="ko-KR" dirty="0"/>
              <a:t>(</a:t>
            </a:r>
            <a:r>
              <a:rPr lang="ko-KR" altLang="en-US" dirty="0"/>
              <a:t>플레이어를 </a:t>
            </a:r>
            <a:r>
              <a:rPr lang="ko-KR" altLang="en-US" dirty="0" err="1"/>
              <a:t>따라감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W,A,S,D </a:t>
            </a:r>
            <a:r>
              <a:rPr lang="ko-KR" altLang="en-US" dirty="0"/>
              <a:t>키로 플레이어 조작 한 뒤 마우스 왼쪽버튼 누를 시 총알발사</a:t>
            </a:r>
            <a:endParaRPr lang="en-US" altLang="ko-KR" dirty="0"/>
          </a:p>
          <a:p>
            <a:r>
              <a:rPr lang="ko-KR" altLang="en-US" dirty="0"/>
              <a:t>총알에 격추된 좀비는 다운되며 사망</a:t>
            </a:r>
            <a:endParaRPr lang="en-US" altLang="ko-KR" dirty="0"/>
          </a:p>
          <a:p>
            <a:r>
              <a:rPr lang="ko-KR" altLang="en-US" dirty="0"/>
              <a:t>좀비에게 먼저 터치 될 경우 게임오버</a:t>
            </a:r>
            <a:endParaRPr lang="en-US" altLang="ko-KR" dirty="0"/>
          </a:p>
          <a:p>
            <a:r>
              <a:rPr lang="en-US" altLang="ko-KR" dirty="0"/>
              <a:t>R</a:t>
            </a:r>
            <a:r>
              <a:rPr lang="ko-KR" altLang="en-US" dirty="0"/>
              <a:t>키 </a:t>
            </a:r>
            <a:r>
              <a:rPr lang="ko-KR" altLang="en-US" dirty="0" err="1"/>
              <a:t>누를시</a:t>
            </a:r>
            <a:r>
              <a:rPr lang="ko-KR" altLang="en-US" dirty="0"/>
              <a:t> 게임 재시작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7F686-BC10-FD23-5597-8204956D4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90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88EC22-F7EA-A871-705A-9A5F6D558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31694"/>
            <a:ext cx="10058400" cy="921572"/>
          </a:xfrm>
        </p:spPr>
        <p:txBody>
          <a:bodyPr/>
          <a:lstStyle/>
          <a:p>
            <a:r>
              <a:rPr lang="ko-KR" altLang="en-US" dirty="0"/>
              <a:t>프로젝트 전체화면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A0DBC-0865-5564-1C07-91518A523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E7CC35D-E093-EAE6-C1B8-C1C3BE978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69" y="1410760"/>
            <a:ext cx="3481108" cy="277883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C800E81-5B09-420C-C11A-66D5CCAA4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688" y="350225"/>
            <a:ext cx="4656512" cy="244995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9EC60ED-E456-0027-CA38-00D9EEA5B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719" y="3212145"/>
            <a:ext cx="3567825" cy="282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11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66F57-1CC4-7736-590E-1D934CBAD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5153"/>
            <a:ext cx="10058400" cy="1038113"/>
          </a:xfrm>
        </p:spPr>
        <p:txBody>
          <a:bodyPr/>
          <a:lstStyle/>
          <a:p>
            <a:r>
              <a:rPr lang="ko-KR" altLang="en-US" dirty="0"/>
              <a:t>게임시작 화면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0713D1B-BB5A-28A8-7BBB-EC49ACB75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255" y="1373093"/>
            <a:ext cx="6789873" cy="4654381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446436-2ED9-980B-726A-136A2934F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65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312CC-2C91-2F19-CD91-2B6C9564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시작 화면 소스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8386EAD-BB31-B248-DD88-B336FDF09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671" y="1902011"/>
            <a:ext cx="7920657" cy="4104341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EB1E34-F2D5-5D9C-5625-12410F723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92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A8D974-7BD1-1B72-692F-C0AFA72EF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7224"/>
            <a:ext cx="10058400" cy="1029148"/>
          </a:xfrm>
        </p:spPr>
        <p:txBody>
          <a:bodyPr/>
          <a:lstStyle/>
          <a:p>
            <a:r>
              <a:rPr lang="ko-KR" altLang="en-US" dirty="0"/>
              <a:t>게임 실행화면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7D4EE71-C08B-954B-55CA-BD1448ECD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842" y="1458958"/>
            <a:ext cx="8080746" cy="4251559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67657-32DF-CE83-83C2-845F41091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646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35ED47-7CCB-A587-B3B1-0784A54F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073" y="296612"/>
            <a:ext cx="5221045" cy="849854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게임 실행화면 코드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6F3AA09-8CC0-85E6-D643-8D4BA0CA7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9554" y="428448"/>
            <a:ext cx="5565373" cy="5745648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1AB40-0E66-1DAA-17E5-23DFA7A05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6A99D-E068-8017-72C2-E38631EB309A}"/>
              </a:ext>
            </a:extLst>
          </p:cNvPr>
          <p:cNvSpPr txBox="1"/>
          <p:nvPr/>
        </p:nvSpPr>
        <p:spPr>
          <a:xfrm>
            <a:off x="4410923" y="1127520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좀비 </a:t>
            </a:r>
            <a:r>
              <a:rPr lang="ko-KR" altLang="en-US" dirty="0" err="1"/>
              <a:t>에셋</a:t>
            </a:r>
            <a:r>
              <a:rPr lang="ko-KR" altLang="en-US" dirty="0"/>
              <a:t> 소스</a:t>
            </a:r>
            <a:endParaRPr lang="en-US" altLang="ko-KR" dirty="0"/>
          </a:p>
          <a:p>
            <a:r>
              <a:rPr lang="en-US" altLang="ko-KR" dirty="0" err="1"/>
              <a:t>zombieset</a:t>
            </a:r>
            <a:r>
              <a:rPr lang="en-US" altLang="ko-KR" dirty="0"/>
              <a:t> C#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B8370CA-9BF8-943F-6E8A-82FD26ECC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88" y="2052351"/>
            <a:ext cx="5952565" cy="41340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09288-DF72-451B-6AA6-F89A8FB34302}"/>
              </a:ext>
            </a:extLst>
          </p:cNvPr>
          <p:cNvSpPr txBox="1"/>
          <p:nvPr/>
        </p:nvSpPr>
        <p:spPr>
          <a:xfrm>
            <a:off x="2670832" y="2235427"/>
            <a:ext cx="3425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참고소스 </a:t>
            </a:r>
            <a:r>
              <a:rPr lang="en-US" altLang="ko-KR" dirty="0"/>
              <a:t>chapter 4 </a:t>
            </a:r>
            <a:r>
              <a:rPr lang="ko-KR" altLang="en-US" sz="1200" dirty="0"/>
              <a:t>가상현실 슈팅게임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747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35ED47-7CCB-A587-B3B1-0784A54F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440765"/>
            <a:ext cx="5059680" cy="849854"/>
          </a:xfrm>
        </p:spPr>
        <p:txBody>
          <a:bodyPr>
            <a:normAutofit fontScale="90000"/>
          </a:bodyPr>
          <a:lstStyle/>
          <a:p>
            <a:r>
              <a:rPr lang="ko-KR" altLang="en-US"/>
              <a:t>게임 실행화면 코드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1AB40-0E66-1DAA-17E5-23DFA7A05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6A99D-E068-8017-72C2-E38631EB309A}"/>
              </a:ext>
            </a:extLst>
          </p:cNvPr>
          <p:cNvSpPr txBox="1"/>
          <p:nvPr/>
        </p:nvSpPr>
        <p:spPr>
          <a:xfrm>
            <a:off x="1317812" y="2210930"/>
            <a:ext cx="251222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좀비 </a:t>
            </a:r>
            <a:r>
              <a:rPr lang="ko-KR" altLang="en-US" dirty="0" err="1"/>
              <a:t>스폰</a:t>
            </a:r>
            <a:r>
              <a:rPr lang="ko-KR" altLang="en-US" dirty="0"/>
              <a:t> 소스</a:t>
            </a:r>
            <a:endParaRPr lang="en-US" altLang="ko-KR" dirty="0"/>
          </a:p>
          <a:p>
            <a:r>
              <a:rPr lang="en-US" altLang="ko-KR" dirty="0" err="1"/>
              <a:t>spawnZombie</a:t>
            </a:r>
            <a:r>
              <a:rPr lang="en-US" altLang="ko-KR" dirty="0"/>
              <a:t> C#</a:t>
            </a:r>
          </a:p>
          <a:p>
            <a:endParaRPr lang="en-US" altLang="ko-KR" dirty="0"/>
          </a:p>
          <a:p>
            <a:r>
              <a:rPr lang="en-US" altLang="ko-KR" dirty="0"/>
              <a:t>X</a:t>
            </a:r>
            <a:r>
              <a:rPr lang="ko-KR" altLang="en-US" dirty="0"/>
              <a:t>좌표 </a:t>
            </a:r>
            <a:r>
              <a:rPr lang="en-US" altLang="ko-KR" dirty="0"/>
              <a:t>: 550~440</a:t>
            </a:r>
          </a:p>
          <a:p>
            <a:r>
              <a:rPr lang="en-US" altLang="ko-KR" dirty="0"/>
              <a:t>Y</a:t>
            </a:r>
            <a:r>
              <a:rPr lang="ko-KR" altLang="en-US" dirty="0"/>
              <a:t>좌표 </a:t>
            </a:r>
            <a:r>
              <a:rPr lang="en-US" altLang="ko-KR" dirty="0"/>
              <a:t>: 1</a:t>
            </a:r>
            <a:r>
              <a:rPr lang="ko-KR" altLang="en-US" dirty="0"/>
              <a:t>고정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좌표 </a:t>
            </a:r>
            <a:r>
              <a:rPr lang="en-US" altLang="ko-KR" dirty="0"/>
              <a:t>: 520~420</a:t>
            </a:r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초마다 랜덤으로 소환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1D3EBAB-A025-4C99-BF4B-6C75ADBEB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36" y="1615142"/>
            <a:ext cx="7449572" cy="3760788"/>
          </a:xfrm>
        </p:spPr>
      </p:pic>
    </p:spTree>
    <p:extLst>
      <p:ext uri="{BB962C8B-B14F-4D97-AF65-F5344CB8AC3E}">
        <p14:creationId xmlns:p14="http://schemas.microsoft.com/office/powerpoint/2010/main" val="1803576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35ED47-7CCB-A587-B3B1-0784A54F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261471"/>
            <a:ext cx="4826598" cy="849854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게임 실행화면 코드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1AB40-0E66-1DAA-17E5-23DFA7A05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2024-07-30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6A99D-E068-8017-72C2-E38631EB309A}"/>
              </a:ext>
            </a:extLst>
          </p:cNvPr>
          <p:cNvSpPr txBox="1"/>
          <p:nvPr/>
        </p:nvSpPr>
        <p:spPr>
          <a:xfrm>
            <a:off x="5949420" y="5474083"/>
            <a:ext cx="1762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총알</a:t>
            </a:r>
            <a:r>
              <a:rPr lang="en-US" altLang="ko-KR" dirty="0"/>
              <a:t>(</a:t>
            </a:r>
            <a:r>
              <a:rPr lang="ko-KR" altLang="en-US" dirty="0"/>
              <a:t>슈팅</a:t>
            </a:r>
            <a:r>
              <a:rPr lang="en-US" altLang="ko-KR" dirty="0"/>
              <a:t>)</a:t>
            </a:r>
            <a:r>
              <a:rPr lang="ko-KR" altLang="en-US" dirty="0"/>
              <a:t> 소스</a:t>
            </a:r>
            <a:endParaRPr lang="en-US" altLang="ko-KR" dirty="0"/>
          </a:p>
          <a:p>
            <a:r>
              <a:rPr lang="en-US" altLang="ko-KR" dirty="0"/>
              <a:t>shooting C#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9C2FD09-365F-2813-29AB-639EC06BB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111" y="261054"/>
            <a:ext cx="6659125" cy="4988261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1F78F0D-967C-2A10-5999-6293FCEB4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60" y="1844249"/>
            <a:ext cx="4722552" cy="43690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95A8F5-D0A5-665D-FA28-19A755145DB1}"/>
              </a:ext>
            </a:extLst>
          </p:cNvPr>
          <p:cNvSpPr txBox="1"/>
          <p:nvPr/>
        </p:nvSpPr>
        <p:spPr>
          <a:xfrm>
            <a:off x="606455" y="1197918"/>
            <a:ext cx="209788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참고소스 </a:t>
            </a:r>
            <a:r>
              <a:rPr lang="en-US" altLang="ko-KR" dirty="0"/>
              <a:t>chapter 4</a:t>
            </a:r>
          </a:p>
          <a:p>
            <a:r>
              <a:rPr lang="ko-KR" altLang="en-US" sz="1200" dirty="0"/>
              <a:t>가상현실 슈팅게임</a:t>
            </a:r>
            <a:endParaRPr lang="en-US" altLang="ko-KR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3B9824-67F3-6107-F130-7A64ABE09AA5}"/>
              </a:ext>
            </a:extLst>
          </p:cNvPr>
          <p:cNvSpPr txBox="1"/>
          <p:nvPr/>
        </p:nvSpPr>
        <p:spPr>
          <a:xfrm>
            <a:off x="8127844" y="5474083"/>
            <a:ext cx="3281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참고 소스와는 다르게 좀비를</a:t>
            </a:r>
            <a:r>
              <a:rPr lang="en-US" altLang="ko-KR" sz="1400" dirty="0"/>
              <a:t> </a:t>
            </a:r>
            <a:r>
              <a:rPr lang="ko-KR" altLang="en-US" sz="1400" dirty="0"/>
              <a:t>보면 </a:t>
            </a:r>
            <a:endParaRPr lang="en-US" altLang="ko-KR" sz="1400" dirty="0"/>
          </a:p>
          <a:p>
            <a:r>
              <a:rPr lang="ko-KR" altLang="en-US" sz="1400" dirty="0"/>
              <a:t>발사 </a:t>
            </a:r>
            <a:r>
              <a:rPr lang="ko-KR" altLang="en-US" sz="1400" dirty="0" err="1"/>
              <a:t>되는것이아닌</a:t>
            </a:r>
            <a:r>
              <a:rPr lang="ko-KR" altLang="en-US" sz="1400" dirty="0"/>
              <a:t> 마우스 클릭 시 발사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06843587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0_TF56160789" id="{11A5DD40-D213-4239-B5A2-34C90E722621}" vid="{34CC6CB0-C27F-499C-B426-D32440FDD9F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{D598A2FB-AB53-4B58-A74D-25E5FBEB0B57}tf56160789_win32</Template>
  <TotalTime>76</TotalTime>
  <Words>154</Words>
  <Application>Microsoft Office PowerPoint</Application>
  <PresentationFormat>와이드스크린</PresentationFormat>
  <Paragraphs>46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나눔스퀘어 ExtraBold</vt:lpstr>
      <vt:lpstr>맑은 고딕</vt:lpstr>
      <vt:lpstr>맑은 고딕</vt:lpstr>
      <vt:lpstr>Batang</vt:lpstr>
      <vt:lpstr>Calibri</vt:lpstr>
      <vt:lpstr>1_RetrospectVTI</vt:lpstr>
      <vt:lpstr> Unity 3D 개인 프로젝트 Avoid Zombie </vt:lpstr>
      <vt:lpstr>프로젝트 설명</vt:lpstr>
      <vt:lpstr>프로젝트 전체화면</vt:lpstr>
      <vt:lpstr>게임시작 화면</vt:lpstr>
      <vt:lpstr>게임 시작 화면 소스</vt:lpstr>
      <vt:lpstr>게임 실행화면</vt:lpstr>
      <vt:lpstr>게임 실행화면 코드</vt:lpstr>
      <vt:lpstr>게임 실행화면 코드</vt:lpstr>
      <vt:lpstr>게임 실행화면 코드</vt:lpstr>
      <vt:lpstr>게임 오버 화면</vt:lpstr>
      <vt:lpstr>게임 오버 화면 코드</vt:lpstr>
      <vt:lpstr>실행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3D 개인 프로젝트</dc:title>
  <dc:creator>태형 김</dc:creator>
  <cp:lastModifiedBy>태형 김</cp:lastModifiedBy>
  <cp:revision>2</cp:revision>
  <dcterms:created xsi:type="dcterms:W3CDTF">2023-11-19T09:32:35Z</dcterms:created>
  <dcterms:modified xsi:type="dcterms:W3CDTF">2024-07-30T08:49:06Z</dcterms:modified>
</cp:coreProperties>
</file>

<file path=docProps/thumbnail.jpeg>
</file>